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60" r:id="rId5"/>
    <p:sldId id="267" r:id="rId6"/>
    <p:sldId id="258" r:id="rId7"/>
    <p:sldId id="261" r:id="rId8"/>
    <p:sldId id="271" r:id="rId9"/>
    <p:sldId id="262" r:id="rId10"/>
    <p:sldId id="272" r:id="rId11"/>
    <p:sldId id="273" r:id="rId12"/>
    <p:sldId id="263" r:id="rId13"/>
    <p:sldId id="266" r:id="rId14"/>
    <p:sldId id="264" r:id="rId15"/>
    <p:sldId id="265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A14"/>
    <a:srgbClr val="1B1226"/>
    <a:srgbClr val="B9A7D1"/>
    <a:srgbClr val="EDE8F7"/>
    <a:srgbClr val="1F152D"/>
    <a:srgbClr val="2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9" autoAdjust="0"/>
    <p:restoredTop sz="94660"/>
  </p:normalViewPr>
  <p:slideViewPr>
    <p:cSldViewPr snapToGrid="0">
      <p:cViewPr>
        <p:scale>
          <a:sx n="75" d="100"/>
          <a:sy n="75" d="100"/>
        </p:scale>
        <p:origin x="102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1A4323-64C8-486C-9C79-068E60FD8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A84E2BE-766E-4472-B035-2B7ED87F4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F53FAA-FAAF-4986-8038-EBEAF182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D97A44B-AF8E-45C8-BFA3-BD261BAB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D54B78-8242-4ACB-B80E-C513DC8C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038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47F65-02EE-4556-946A-FD608C88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CD6EFAC-1502-4D68-A4A8-E093F758E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4485B1-2177-4DD3-9582-B37FB8A7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DDDF8A-56C9-4FC6-8289-16A7A1D3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5A0052A-DF96-45C2-BAD4-B77D4704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788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9836F3A-AF1F-4323-8963-B813EEA26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AD4CC8F-A023-46A1-AED4-71CE03D6E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8A27E3-E7EB-4D5F-AB23-2BFC2365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C2FD54F-1EDB-4955-AFDF-27BC7E81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0F3D9A-F1FC-461F-8E52-1A5E1095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72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D44DF4-C610-427C-84DC-081E8722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9483DC-0025-4F12-B851-D10BBE7C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C22729D-1769-4856-8523-F9C9CFA1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E075CD-ACF7-4074-911A-DD7EA38B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5AB1E42-ABBE-4BD0-8BAF-AA143C21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611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36155-27E7-405F-9182-0AA34DE4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EA69F44-F8DC-436D-B7F5-DCFD11EE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AC2A45-5E0F-4663-A0A6-0B0884F8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FF3EC6-C0C5-42E8-B3E5-ECF4F706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4EAC15-F422-4BAC-B026-976C3516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024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848176-D6C6-47F5-805E-5874EB5A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0B7980-D1AD-4C24-8B81-01DDA0832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7C71C33-74D0-4049-813A-86064D02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D26E63B-5340-4DFF-B4A2-9F917552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A3DB77-A060-44E4-AE30-CDFE566B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B3459FA-5DD5-4047-8B34-B06AA13E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711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BF0F67-93AD-4D3E-ACCA-4DFDA6E6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31E734D-B59A-4185-9BBF-818E8257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4FCE1D-41B9-45AD-B4DD-A80DDFBE9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A48491F-40E4-4099-9530-3E015F61F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082CE4F-84B0-41EC-A4AF-3F8738BF2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23A0E5-0677-4B6F-9199-1B43F23A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CCE76A8-646A-4240-B40C-24C8C2FB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EAB9382-F954-4F77-86BA-F29C24D1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2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8D5260-CDBC-4B4D-95A9-1D9ABABD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488993-2DD8-47B4-8FAD-624ED516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14FB33-2B36-4ADB-B29B-7670DD25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C35525-C1D5-4736-A6A6-DC6FDD05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792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78161EF-A484-49B0-BE11-6FBC911B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6A06520-09C2-4064-B01E-5A5B357F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B409DD-E05B-49EC-86FD-F43A01EA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826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29BEC6-6455-46EF-B51B-04CBB62D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BF9956-1EEC-4C47-B6C8-4BF062AC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CE0CD6F-6295-4002-87CD-D562416A8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46A6935-DC83-4196-8726-459C2AF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CCBAA2-2A0E-47FD-8EBB-1F5401AC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48F33B-2FC3-45DB-BDF8-68223DE3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420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2ECD28-BB1C-44E2-859F-4A9903FE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DB9AAE0-05F4-427F-9201-7519A28EF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28BA9B6-9ED5-4130-9AAF-DFDC87F7F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8499C9-A7C9-457E-882E-D62BFFB1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61FFA34-3E31-43A1-B7EB-558A4356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34201D2-3786-460D-8FCF-78F8F6AA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29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0AF9BFD-47D1-4292-9C4C-AE6A840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74099E-C20B-45A8-961F-8721FFAE5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C1A8C62-7C40-4F23-9C3C-26E9DAC6B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8CECC-309D-4C69-A226-E5C5F61C8873}" type="datetimeFigureOut">
              <a:rPr lang="hu-HU" smtClean="0"/>
              <a:t>2026. 01. 26.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1182AC-597A-4617-A986-FFA54677C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9BFE41-EA0B-430D-A239-D5ADBED90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BDA55-A097-4B0E-AB6F-71EDD28FDB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822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81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058" y="63776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 értékelés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7694" y="2067784"/>
            <a:ext cx="9659623" cy="3418884"/>
          </a:xfrm>
        </p:spPr>
        <p:txBody>
          <a:bodyPr>
            <a:noAutofit/>
          </a:bodyPr>
          <a:lstStyle/>
          <a:p>
            <a:pPr algn="l">
              <a:lnSpc>
                <a:spcPct val="250000"/>
              </a:lnSpc>
            </a:pP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Az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ingyenesen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használható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pollinations.ai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szolgáltatást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használtuk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mert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Ingyenesen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használható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Könnyű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és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rugalmas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Nyíltforráskódú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Tiszta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API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dokumentáció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862425-77E8-47E3-ADC1-A01A039F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0" y="610363"/>
            <a:ext cx="1524062" cy="145742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6C48970-F106-4558-A790-0066EF93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2400F9E-98E5-4798-BCF1-72F606025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5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37767"/>
            <a:ext cx="12192000" cy="976970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Valós</a:t>
            </a:r>
            <a:r>
              <a:rPr lang="en-US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idejű</a:t>
            </a:r>
            <a:r>
              <a:rPr lang="en-US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chat</a:t>
            </a:r>
            <a:endParaRPr lang="hu-HU" sz="5400" dirty="0">
              <a:solidFill>
                <a:srgbClr val="EDE8F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7374" y="1965375"/>
            <a:ext cx="9659623" cy="129675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A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vásárlónak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lehetősége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van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üzenetet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küldeni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eladónak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így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lehetősége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van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alkudni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vagy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megbeszélni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egy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átvételi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időpontot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helyszínt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AutoShape 2" descr="Websocket Vector SVG Icon - SVG Repo">
            <a:extLst>
              <a:ext uri="{FF2B5EF4-FFF2-40B4-BE49-F238E27FC236}">
                <a16:creationId xmlns:a16="http://schemas.microsoft.com/office/drawing/2014/main" id="{6E4F53CF-D742-4BDD-80A9-63AAB112C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46120"/>
            <a:ext cx="30480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991CC59-5931-40FF-8B2C-B760410A0AD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06" y="3541624"/>
            <a:ext cx="2418080" cy="2418080"/>
          </a:xfrm>
          <a:prstGeom prst="rect">
            <a:avLst/>
          </a:prstGeom>
        </p:spPr>
      </p:pic>
      <p:sp>
        <p:nvSpPr>
          <p:cNvPr id="12" name="Alcím 2">
            <a:extLst>
              <a:ext uri="{FF2B5EF4-FFF2-40B4-BE49-F238E27FC236}">
                <a16:creationId xmlns:a16="http://schemas.microsoft.com/office/drawing/2014/main" id="{18889FFD-32C0-4978-9B53-1CB015FA7F7E}"/>
              </a:ext>
            </a:extLst>
          </p:cNvPr>
          <p:cNvSpPr txBox="1">
            <a:spLocks/>
          </p:cNvSpPr>
          <p:nvPr/>
        </p:nvSpPr>
        <p:spPr>
          <a:xfrm>
            <a:off x="1917374" y="4313550"/>
            <a:ext cx="6596706" cy="218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A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megvalósításához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WebSocket-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eket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9A7D1"/>
                </a:solidFill>
                <a:latin typeface="Consolas" panose="020B0609020204030204" pitchFamily="49" charset="0"/>
              </a:rPr>
              <a:t>használtunk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FA9AF6F-DA69-4F5A-A745-1751834D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20DD655-E7C5-4A90-830C-C4A9C9E85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774"/>
            <a:ext cx="12192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1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53C9ACFB-9BC8-4633-8DB1-51F0A099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60"/>
            <a:ext cx="12192000" cy="7391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D38F716-D66E-45F6-955D-7230830D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3BDED61-723C-4FEF-9BA4-90CA509F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774"/>
            <a:ext cx="12192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9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1951"/>
            <a:ext cx="12192000" cy="1475297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</a:t>
            </a:r>
            <a:r>
              <a:rPr lang="hu-HU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orláto</a:t>
            </a:r>
            <a:r>
              <a:rPr lang="en-US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zások</a:t>
            </a:r>
            <a:endParaRPr lang="hu-HU" sz="5400" dirty="0">
              <a:solidFill>
                <a:srgbClr val="EDE8F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93DFBC-3569-4F09-93CA-9CD6026F90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89201" y="2921217"/>
            <a:ext cx="721359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Ingyenes, nem saját AI modell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Csak szimulált fizetés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797C37-AF2B-40F7-8DD0-C87EC22F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94EBBD3-069B-40C6-8CA3-E6AA5EE49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74"/>
            <a:ext cx="12192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368"/>
            <a:ext cx="9144000" cy="976970"/>
          </a:xfrm>
        </p:spPr>
        <p:txBody>
          <a:bodyPr>
            <a:normAutofit fontScale="90000"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Továbbfejlesztési </a:t>
            </a:r>
            <a:r>
              <a:rPr lang="en-US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</a:t>
            </a:r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ehetőségek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93DFBC-3569-4F09-93CA-9CD6026F90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849880" y="2153665"/>
            <a:ext cx="649224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Ár alku / ajánlattételi funkciók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Értesítések új, releváns hirdetésekről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Teljes mobil verzió, UX/UI továbbfejlesztés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u-HU" alt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dirty="0">
                <a:solidFill>
                  <a:srgbClr val="B9A7D1"/>
                </a:solidFill>
                <a:latin typeface="Consolas" panose="020B0609020204030204" pitchFamily="49" charset="0"/>
              </a:rPr>
              <a:t> Saját AI modell tanítása</a:t>
            </a:r>
            <a:endParaRPr kumimoji="0" lang="hu-HU" altLang="hu-HU" b="0" i="0" u="none" strike="noStrike" cap="none" normalizeH="0" baseline="0" dirty="0">
              <a:ln>
                <a:noFill/>
              </a:ln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FB27282-94E5-45DD-A3BB-108A257E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B081969-BC0A-4A70-AB75-7B649A71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74"/>
            <a:ext cx="12192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2030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Köszönjük a figyelmet!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C23AB6D-67C8-453E-96D5-55C7C4B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"/>
            <a:ext cx="12192000" cy="389467"/>
          </a:xfrm>
          <a:prstGeom prst="rect">
            <a:avLst/>
          </a:prstGeom>
        </p:spPr>
      </p:pic>
      <p:pic>
        <p:nvPicPr>
          <p:cNvPr id="4" name="Ábra 3">
            <a:extLst>
              <a:ext uri="{FF2B5EF4-FFF2-40B4-BE49-F238E27FC236}">
                <a16:creationId xmlns:a16="http://schemas.microsoft.com/office/drawing/2014/main" id="{03E6A940-D15B-4FC2-BAF2-70579F9A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3840" y="4333240"/>
            <a:ext cx="1544320" cy="154432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9B1DEF1-8F62-4E4B-8212-043AE6736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ECE5E38F-1B67-4202-812B-70C720E0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0" y="7174004"/>
            <a:ext cx="7249537" cy="66684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1751"/>
            <a:ext cx="9144000" cy="976970"/>
          </a:xfrm>
        </p:spPr>
        <p:txBody>
          <a:bodyPr/>
          <a:lstStyle/>
          <a:p>
            <a:r>
              <a:rPr lang="hu-HU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Hangszercsere.hu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160" y="2865120"/>
            <a:ext cx="5567678" cy="212343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rgbClr val="B9A7D1"/>
                </a:solidFill>
              </a:rPr>
              <a:t>Balogh Marcell</a:t>
            </a: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rgbClr val="B9A7D1"/>
                </a:solidFill>
              </a:rPr>
              <a:t>Kalucza</a:t>
            </a:r>
            <a:r>
              <a:rPr lang="hu-HU" dirty="0">
                <a:solidFill>
                  <a:srgbClr val="B9A7D1"/>
                </a:solidFill>
              </a:rPr>
              <a:t> Tihamér Bendegúz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BD9D091-39A1-4CD7-8EDC-B77501C0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BAF06BE-864F-485A-9548-6F8D1CDB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2"/>
            <a:ext cx="12192000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502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probléma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828" y="2276522"/>
            <a:ext cx="7632344" cy="2304955"/>
          </a:xfrm>
        </p:spPr>
        <p:txBody>
          <a:bodyPr>
            <a:noAutofit/>
          </a:bodyPr>
          <a:lstStyle/>
          <a:p>
            <a:pPr algn="l"/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Bár léteznek használt hangszerekkel foglalkozó oldalak, ezek többsége elavult UX/UI-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al</a:t>
            </a: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 rendelkezik.</a:t>
            </a:r>
          </a:p>
          <a:p>
            <a:pPr algn="l"/>
            <a:b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Emellett a piac jelentős része általános piacterekre és közösségi oldalakra szóródik szét, ami megnehezíti a hatékony keresést.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A4DCB9E8-805B-4432-8BBC-1A9C94AE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304D9A0-50D9-4E6C-B7ED-F6AB6EDF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A6757900-40CA-4FE8-9979-8A7353A4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80F07BE-FE11-4A47-8464-EE26EF4A3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49A3897C-D991-49C8-8CC7-87E544B5BFF9}"/>
              </a:ext>
            </a:extLst>
          </p:cNvPr>
          <p:cNvSpPr/>
          <p:nvPr/>
        </p:nvSpPr>
        <p:spPr>
          <a:xfrm>
            <a:off x="-240485" y="-3413157"/>
            <a:ext cx="12432485" cy="13684311"/>
          </a:xfrm>
          <a:prstGeom prst="rect">
            <a:avLst/>
          </a:prstGeom>
          <a:solidFill>
            <a:srgbClr val="0F0A14">
              <a:alpha val="95000"/>
            </a:srgbClr>
          </a:solidFill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</a:t>
            </a:r>
            <a:r>
              <a:rPr lang="en-US" sz="5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megoldásunk</a:t>
            </a:r>
            <a:endParaRPr lang="hu-HU" sz="5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09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502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Különböző </a:t>
            </a:r>
            <a:r>
              <a:rPr lang="hu-HU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esz</a:t>
            </a:r>
            <a:r>
              <a:rPr lang="en-US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</a:t>
            </a:r>
            <a:r>
              <a:rPr lang="hu-HU" sz="5400" dirty="0" err="1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özökön</a:t>
            </a:r>
            <a:endParaRPr lang="hu-HU" sz="5400" dirty="0">
              <a:solidFill>
                <a:srgbClr val="EDE8F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9658FC3-1E17-4D7D-9914-3E754938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70E339C-5950-4A32-9584-E98D72C2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5DE6AC4-2C56-4066-979C-B3D26FCB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454">
            <a:off x="-713452" y="2086897"/>
            <a:ext cx="6006559" cy="450491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1E2CAAB-4496-472A-82D8-61C605540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890">
            <a:off x="6860471" y="1933666"/>
            <a:ext cx="6050273" cy="453770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6A26AB1-F63B-47AD-8289-0FA1805C8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75" y="1486346"/>
            <a:ext cx="647192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1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502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Hangszercsere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921" y="2317879"/>
            <a:ext cx="7203439" cy="3898732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Modern letisztult weboldal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Csak használt hangszerek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Átlátható könnyen használható felület</a:t>
            </a:r>
            <a:endParaRPr lang="en-US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A hirdetések minőségének javítása mesterséges intelligenciával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12F086F-13B1-4DAD-A598-D21BE18B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25" y="2834005"/>
            <a:ext cx="1697990" cy="16979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6CED233-1AAE-4754-9762-342DBD93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F1C02C7-1BED-48E2-8FD1-61DBE8CC0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2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60" fill="hold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60" fill="hold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60" fill="hold">
                                          <p:stCondLst>
                                            <p:cond delay="7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60" fill="hold">
                                          <p:stCondLst>
                                            <p:cond delay="10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502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Technológiai felépítés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080" y="2075031"/>
            <a:ext cx="6498506" cy="3418884"/>
          </a:xfrm>
        </p:spPr>
        <p:txBody>
          <a:bodyPr>
            <a:noAutofit/>
          </a:bodyPr>
          <a:lstStyle/>
          <a:p>
            <a:pPr algn="l"/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Frontend: 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Angular</a:t>
            </a: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, 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Tailwind</a:t>
            </a: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 CSS</a:t>
            </a:r>
          </a:p>
          <a:p>
            <a:pPr algn="l"/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algn="l"/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Backend: 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NodeJS</a:t>
            </a: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algn="l"/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algn="l"/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Adatbázis: 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SQLite</a:t>
            </a: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algn="l"/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algn="l"/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Verziókezelés: 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Github</a:t>
            </a: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E97E67A4-9CE4-4BB8-987C-B629A2B0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74"/>
            <a:ext cx="12192000" cy="38946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C886798-0D05-4646-B3AD-D23CB7058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85" y="2739597"/>
            <a:ext cx="833598" cy="833598"/>
          </a:xfrm>
          <a:prstGeom prst="rect">
            <a:avLst/>
          </a:prstGeom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FCE57B47-671E-43A1-A927-044D791F7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1644" y="2052621"/>
            <a:ext cx="527222" cy="52722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1FE8773-D1A7-4B4B-BAB0-3AE654C67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33" y="3787732"/>
            <a:ext cx="1477700" cy="65789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1D96AB5-17E0-42A0-8A8E-663358E64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45" y="2075031"/>
            <a:ext cx="788599" cy="482401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DC24EB68-A542-4008-AE46-3F5B290D1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330" y="4686535"/>
            <a:ext cx="691035" cy="69103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B56C332-1A7F-49B3-B9CE-9D8D16E812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0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502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Adatbázis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349" y="2208043"/>
            <a:ext cx="8120519" cy="3418884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Fájlalapú működése miatt nem igényel külön adatbázis-szervert.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Relációs struktúra.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Az adatbázis CRUD műveleteken keresztül érhető</a:t>
            </a:r>
            <a:r>
              <a:rPr lang="en-US" dirty="0">
                <a:solidFill>
                  <a:srgbClr val="B9A7D1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el a backend API-</a:t>
            </a:r>
            <a:r>
              <a:rPr lang="hu-HU" dirty="0" err="1">
                <a:solidFill>
                  <a:srgbClr val="B9A7D1"/>
                </a:solidFill>
                <a:latin typeface="Consolas" panose="020B0609020204030204" pitchFamily="49" charset="0"/>
              </a:rPr>
              <a:t>ból</a:t>
            </a:r>
            <a:r>
              <a:rPr lang="hu-HU" dirty="0">
                <a:solidFill>
                  <a:srgbClr val="B9A7D1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E6F0897-8153-4F29-B7E6-0CD498BE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3AD450F-73BF-444A-A116-B370F1AD0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94A4DC2-7CB4-4E28-95BD-D29D5742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2" y="900440"/>
            <a:ext cx="2716471" cy="49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849CD-4F8F-4FF1-96A8-6F52C0D9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058" y="637767"/>
            <a:ext cx="9144000" cy="97697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EDE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 értékelés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D3BCFB-E1A3-4F12-AA81-AF8E0F37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7374" y="2307263"/>
            <a:ext cx="9659623" cy="3418884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Az AI 0</a:t>
            </a:r>
            <a:r>
              <a:rPr lang="en-US" b="0" i="0" dirty="0"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b="0" i="0" dirty="0"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5 csillag között értékeli a hirdetés szövegét az informatív jelleg   alapján.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hu-HU" b="0" i="0" dirty="0"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Ellenőrzi, hogy a megadott ár reális-e, és javaslatot ad a korrekcióra, ha szükséges.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hu-HU" b="0" i="0" dirty="0">
              <a:solidFill>
                <a:srgbClr val="B9A7D1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B9A7D1"/>
                </a:solidFill>
                <a:effectLst/>
                <a:latin typeface="Consolas" panose="020B0609020204030204" pitchFamily="49" charset="0"/>
              </a:rPr>
              <a:t> Tippeket ad a hirdetés javítására, például több információ hozzáadására vagy részletesebb képek/videók feltöltésére.</a:t>
            </a:r>
          </a:p>
          <a:p>
            <a:pPr algn="l"/>
            <a:endParaRPr lang="hu-HU" dirty="0">
              <a:solidFill>
                <a:srgbClr val="B9A7D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862425-77E8-47E3-ADC1-A01A039F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0" y="610363"/>
            <a:ext cx="1524062" cy="145742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D8E67F1-8205-4C77-9B68-85A51259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50"/>
            <a:ext cx="12192000" cy="38946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C36E35-6134-4024-866E-F8CE72C0F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7991"/>
            <a:ext cx="12192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1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264</Words>
  <Application>Microsoft Office PowerPoint</Application>
  <PresentationFormat>Szélesvásznú</PresentationFormat>
  <Paragraphs>56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Segoe UI Semibold</vt:lpstr>
      <vt:lpstr>Office-téma</vt:lpstr>
      <vt:lpstr>PowerPoint-bemutató</vt:lpstr>
      <vt:lpstr>Hangszercsere.hu</vt:lpstr>
      <vt:lpstr>A probléma</vt:lpstr>
      <vt:lpstr>PowerPoint-bemutató</vt:lpstr>
      <vt:lpstr>Különböző eszközökön</vt:lpstr>
      <vt:lpstr>Hangszercsere</vt:lpstr>
      <vt:lpstr>Technológiai felépítés</vt:lpstr>
      <vt:lpstr>Adatbázis</vt:lpstr>
      <vt:lpstr>AI értékelés</vt:lpstr>
      <vt:lpstr>AI értékelés</vt:lpstr>
      <vt:lpstr>Valós idejű chat</vt:lpstr>
      <vt:lpstr>PowerPoint-bemutató</vt:lpstr>
      <vt:lpstr>Korlátozások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asdasda</dc:title>
  <dc:creator>Marcell Balogh</dc:creator>
  <cp:lastModifiedBy> </cp:lastModifiedBy>
  <cp:revision>92</cp:revision>
  <dcterms:created xsi:type="dcterms:W3CDTF">2026-01-21T15:34:59Z</dcterms:created>
  <dcterms:modified xsi:type="dcterms:W3CDTF">2026-01-26T08:41:38Z</dcterms:modified>
</cp:coreProperties>
</file>